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  <p:sldMasterId id="2147483689" r:id="rId2"/>
    <p:sldMasterId id="2147483701" r:id="rId3"/>
    <p:sldMasterId id="2147483715" r:id="rId4"/>
    <p:sldMasterId id="2147483717" r:id="rId5"/>
  </p:sldMasterIdLst>
  <p:notesMasterIdLst>
    <p:notesMasterId r:id="rId27"/>
  </p:notesMasterIdLst>
  <p:sldIdLst>
    <p:sldId id="608" r:id="rId6"/>
    <p:sldId id="611" r:id="rId7"/>
    <p:sldId id="606" r:id="rId8"/>
    <p:sldId id="704" r:id="rId9"/>
    <p:sldId id="710" r:id="rId10"/>
    <p:sldId id="687" r:id="rId11"/>
    <p:sldId id="688" r:id="rId12"/>
    <p:sldId id="689" r:id="rId13"/>
    <p:sldId id="692" r:id="rId14"/>
    <p:sldId id="690" r:id="rId15"/>
    <p:sldId id="683" r:id="rId16"/>
    <p:sldId id="679" r:id="rId17"/>
    <p:sldId id="686" r:id="rId18"/>
    <p:sldId id="674" r:id="rId19"/>
    <p:sldId id="703" r:id="rId20"/>
    <p:sldId id="673" r:id="rId21"/>
    <p:sldId id="670" r:id="rId22"/>
    <p:sldId id="672" r:id="rId23"/>
    <p:sldId id="627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6" d="100"/>
          <a:sy n="86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F9D7-1603-457A-AFEC-049CDC1EBF83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DC71-81D3-4CE1-9E0E-87387F909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3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Godly Jews under the old covenant certainly had a relationship with God, and Christians today do as well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5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3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6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6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F69D4C-0194-4DE3-B5CB-9BD5C67B9CDC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nature of these relationships is quite different.  Our new covenant with him is much better than the agreement that Israel had with God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SG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But how is it different?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they still needed to know how this new covenant was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the old</a:t>
            </a:r>
            <a:r>
              <a:rPr lang="en-SG" dirty="0">
                <a:effectLst/>
              </a:rPr>
              <a:t> 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Hebrews 8 gives these two ways that the new covenant is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is the new covenant better than the old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covenant does Jesus mediate that is far better than the old (8:6)?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2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5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How would God put his law on people’s minds and write it on their hearts (8:10)?</a:t>
            </a:r>
          </a:p>
          <a:p>
            <a:r>
              <a:rPr lang="en-US" dirty="0"/>
              <a:t>This passage doesn’t say how this will happen.</a:t>
            </a:r>
          </a:p>
          <a:p>
            <a:r>
              <a:rPr lang="en-US" dirty="0"/>
              <a:t>Other texts tell us that the Holy Spirit will change us within.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4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84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8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28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26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980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25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73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3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3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0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80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6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8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4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4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4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6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3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1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2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23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5399309-1E73-9E4F-AC70-E9B9447B9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8760-9B25-194C-AB2C-5171CB0F29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C963-9031-4B4C-B679-EC1D4076D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7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FF5B-1F25-4F49-8050-9C5087B11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7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89DB-ECAA-C64A-BBDC-95FD2353D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70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2268D-6917-F94A-8F11-C9590ED561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15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F595E-5027-BC4D-803C-87659A25C3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10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2DA2-1EC2-CA4E-AB07-35493DB77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09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1025-1B6C-6B4F-9C57-30AB248525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34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F6D1-FBCB-0D4D-9FAF-F1566A501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24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EFFE-A7E2-2846-BDBA-9B4B725D3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37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12EE-689E-F444-97A3-0FF0C9CE9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6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2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  <a:ea typeface="ＭＳ Ｐゴシック" pitchFamily="34" charset="-128"/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  <a:ea typeface="ＭＳ Ｐゴシック" pitchFamily="34" charset="-128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  <a:ea typeface="ＭＳ Ｐゴシック" pitchFamily="34" charset="-128"/>
              </a:rPr>
              <a:pPr/>
              <a:t>‹#›</a:t>
            </a:fld>
            <a:endParaRPr lang="en-US" altLang="en-US">
              <a:solidFill>
                <a:srgbClr val="2F131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98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4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7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93062AAE-9281-6140-81AC-E49190D72174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CFA023-445C-7A47-A900-527E22B4034D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7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7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7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New Covenant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6ABC1-BB2F-E922-C37E-81752D301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1143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8331200" y="762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166e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152400" y="641350"/>
          <a:ext cx="8839200" cy="61309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Covenant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Definition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Promise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Fulfillment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Noahic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Unconditional promise not to flood earth again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Gen.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9:12-17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No more sea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(Rev. 21:1)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Rainbow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(Gen. 9:12-17)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Abrahamic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Promise to provide Israel a land, rule, and spiritual blessing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Gen.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12:1-3; 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15:13-18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Continues at present (Gal. 3:17) but Israel still has a future </a:t>
                      </a:r>
                      <a:b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(Rom. 11:25-27)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Circumcision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(Gen. 17:11)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Mosaic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Conditional stipulations for blessing on Israel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Exod. 19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31;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Deut.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Death of Christ </a:t>
                      </a:r>
                      <a:b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(Rom. 7:4-6)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Sabbath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(Exod. 31:13)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Promise of </a:t>
                      </a:r>
                      <a:r>
                        <a:rPr kumimoji="0" lang="en-US" altLang="zh-CN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physical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land from the Wadi of Egypt to the River Euphrates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Deut.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30:1-10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Land blessed </a:t>
                      </a:r>
                      <a:b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(Amos 9:13-15)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 sign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(that I know of)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Davidic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Promise of eternal,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political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rule of a descendant of David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Sam.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7:12-17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Rule renewed </a:t>
                      </a:r>
                      <a:b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(Amos 9:11-12)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Christ seated at the Father</a:t>
                      </a:r>
                      <a:r>
                        <a:rPr kumimoji="0" lang="fr-FR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right hand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(Acts 2:34-36)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New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Promise of </a:t>
                      </a:r>
                      <a:r>
                        <a:rPr kumimoji="0" lang="en-US" altLang="zh-CN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spiritual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indwelling of the Spirit ("law written on hearts"), forgiveness, and total evangelization of Israel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Jer.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31:31-34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Paul &amp; the Apostles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(2 Cor. 3–4)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All Israel saved </a:t>
                      </a:r>
                      <a:b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(Rom. 11:26-27)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Cup of the Lord</a:t>
                      </a:r>
                      <a:r>
                        <a:rPr kumimoji="0" lang="fr-FR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Supper 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(Luke 22:20; </a:t>
                      </a:r>
                      <a:b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Cor. 11:25)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1301" name="Title 5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696200" cy="609600"/>
          </a:xfrm>
        </p:spPr>
        <p:txBody>
          <a:bodyPr/>
          <a:lstStyle/>
          <a:p>
            <a:r>
              <a:rPr lang="en-US" sz="2800" b="1" dirty="0">
                <a:latin typeface="Arial" charset="0"/>
                <a:ea typeface="ＭＳ Ｐゴシック" charset="0"/>
              </a:rPr>
              <a:t>Signs of the Covenants</a:t>
            </a:r>
          </a:p>
        </p:txBody>
      </p:sp>
    </p:spTree>
    <p:extLst>
      <p:ext uri="{BB962C8B-B14F-4D97-AF65-F5344CB8AC3E}">
        <p14:creationId xmlns:p14="http://schemas.microsoft.com/office/powerpoint/2010/main" val="297661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1480"/>
            <a:ext cx="9144000" cy="6086475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96" y="53750"/>
            <a:ext cx="9144000" cy="113005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Old Covenant for Israel</a:t>
            </a:r>
          </a:p>
        </p:txBody>
      </p:sp>
    </p:spTree>
    <p:extLst>
      <p:ext uri="{BB962C8B-B14F-4D97-AF65-F5344CB8AC3E}">
        <p14:creationId xmlns:p14="http://schemas.microsoft.com/office/powerpoint/2010/main" val="392755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55" y="0"/>
            <a:ext cx="4626488" cy="691175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4532" y="53750"/>
            <a:ext cx="4559863" cy="68042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New Covenant is for the Church now (Jew and Gentile), but </a:t>
            </a:r>
            <a:r>
              <a:rPr lang="en-US" sz="4000" b="1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many more Jews </a:t>
            </a: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will believe in Christ during the Tribulation</a:t>
            </a:r>
          </a:p>
        </p:txBody>
      </p:sp>
    </p:spTree>
    <p:extLst>
      <p:ext uri="{BB962C8B-B14F-4D97-AF65-F5344CB8AC3E}">
        <p14:creationId xmlns:p14="http://schemas.microsoft.com/office/powerpoint/2010/main" val="289895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7154" name="Title 48"/>
          <p:cNvSpPr>
            <a:spLocks noGrp="1"/>
          </p:cNvSpPr>
          <p:nvPr>
            <p:ph type="title" idx="4294967295"/>
          </p:nvPr>
        </p:nvSpPr>
        <p:spPr>
          <a:xfrm rot="16200000">
            <a:off x="-3162300" y="3162300"/>
            <a:ext cx="6858000" cy="5334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Contrasting the Covenants (2 Cor. 3–4)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85800" y="76200"/>
          <a:ext cx="8458200" cy="6797675"/>
        </p:xfrm>
        <a:graphic>
          <a:graphicData uri="http://schemas.openxmlformats.org/drawingml/2006/table">
            <a:tbl>
              <a:tblPr/>
              <a:tblGrid>
                <a:gridCol w="366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DE3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Old Covenant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EFDE3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New Covenant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initiated by Moses (3:8)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initiated by Christ (3:4)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of the letter (3:6a)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of the Spirit (3:6a, 18b)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kills (3:6b,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gives life (3:6b)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engraved on stone (3:3b, 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engraved on hearts (3:3b; Jer. 31:33)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glorious (3:7a)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more glorious (3:8, 10)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glory faded (3:7b, 11a, 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glory ever-increases (3:11b, 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condemns men (3:9a)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brings righteousness (3:9b)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deception 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boldness (3:12)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veiled face of Moses (3:13b)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 faces (3:13a, 18a)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veiled minds 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 minds (3:14b; 4:3-6)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veiled hearts (3:15)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unveiled hearts (3:16)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dullness (3:14a)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freedom 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Moses reflected God</a:t>
                      </a:r>
                      <a:r>
                        <a:rPr kumimoji="0" lang="fr-FR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glory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 believers reflect Son</a:t>
                      </a:r>
                      <a:r>
                        <a:rPr kumimoji="0" lang="fr-FR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glory (3:17)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non-transforming (3:7)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transforming (3:18)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lack of zeal 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confidence, steadfastness (3:4-5; 4:1)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deception (3:13)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sincerity (4:2)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7210" name="Text Box 2"/>
          <p:cNvSpPr txBox="1">
            <a:spLocks noChangeArrowheads="1"/>
          </p:cNvSpPr>
          <p:nvPr/>
        </p:nvSpPr>
        <p:spPr bwMode="auto">
          <a:xfrm>
            <a:off x="8229600" y="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166c</a:t>
            </a:r>
          </a:p>
        </p:txBody>
      </p:sp>
    </p:spTree>
    <p:extLst>
      <p:ext uri="{BB962C8B-B14F-4D97-AF65-F5344CB8AC3E}">
        <p14:creationId xmlns:p14="http://schemas.microsoft.com/office/powerpoint/2010/main" val="356193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91"/>
            <a:ext cx="9144000" cy="6863091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44062"/>
            <a:ext cx="2906274" cy="6813938"/>
          </a:xfrm>
          <a:noFill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"I will put my laws in their minds, and I will write them on their hearts" </a:t>
            </a:r>
            <a:b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(Heb 8:10b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92504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is the New Covenant </a:t>
            </a:r>
            <a: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Better?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(Hebrews 8)</a:t>
            </a:r>
          </a:p>
        </p:txBody>
      </p:sp>
    </p:spTree>
    <p:extLst>
      <p:ext uri="{BB962C8B-B14F-4D97-AF65-F5344CB8AC3E}">
        <p14:creationId xmlns:p14="http://schemas.microsoft.com/office/powerpoint/2010/main" val="38121651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1645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5378" y="5781813"/>
            <a:ext cx="8883402" cy="107618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sz="40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 of Hebrews 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63607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Our better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priest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gives us a better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relationship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with God.</a:t>
            </a:r>
          </a:p>
        </p:txBody>
      </p:sp>
    </p:spTree>
    <p:extLst>
      <p:ext uri="{BB962C8B-B14F-4D97-AF65-F5344CB8AC3E}">
        <p14:creationId xmlns:p14="http://schemas.microsoft.com/office/powerpoint/2010/main" val="200659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Do you relate to Jesus as your compassionate, High Priest?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945796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JESUS &gt; RELIGION</a:t>
            </a:r>
          </a:p>
        </p:txBody>
      </p:sp>
    </p:spTree>
    <p:extLst>
      <p:ext uri="{BB962C8B-B14F-4D97-AF65-F5344CB8AC3E}">
        <p14:creationId xmlns:p14="http://schemas.microsoft.com/office/powerpoint/2010/main" val="72303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0848" y="4281425"/>
            <a:ext cx="5053152" cy="16394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Relationship, </a:t>
            </a: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not rituals</a:t>
            </a:r>
          </a:p>
        </p:txBody>
      </p:sp>
    </p:spTree>
    <p:extLst>
      <p:ext uri="{BB962C8B-B14F-4D97-AF65-F5344CB8AC3E}">
        <p14:creationId xmlns:p14="http://schemas.microsoft.com/office/powerpoint/2010/main" val="348138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02082"/>
            <a:ext cx="9144000" cy="3038444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Which covenant is reflected in your life?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125198" cy="3410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50" y="21523"/>
            <a:ext cx="4518750" cy="338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4738" cy="637102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Old vs. New Covenants</a:t>
            </a:r>
          </a:p>
        </p:txBody>
      </p:sp>
    </p:spTree>
    <p:extLst>
      <p:ext uri="{BB962C8B-B14F-4D97-AF65-F5344CB8AC3E}">
        <p14:creationId xmlns:p14="http://schemas.microsoft.com/office/powerpoint/2010/main" val="22167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64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6368"/>
            <a:ext cx="4477815" cy="653761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is the new covenant </a:t>
            </a:r>
            <a:r>
              <a:rPr lang="en-US" sz="54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better</a:t>
            </a: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than the old?</a:t>
            </a:r>
          </a:p>
        </p:txBody>
      </p:sp>
    </p:spTree>
    <p:extLst>
      <p:ext uri="{BB962C8B-B14F-4D97-AF65-F5344CB8AC3E}">
        <p14:creationId xmlns:p14="http://schemas.microsoft.com/office/powerpoint/2010/main" val="36364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2511"/>
            <a:ext cx="9144000" cy="367154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is the New Covenant </a:t>
            </a:r>
            <a: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Better?</a:t>
            </a:r>
            <a:br>
              <a:rPr lang="en-US" sz="115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(Hebrews 8)</a:t>
            </a:r>
          </a:p>
        </p:txBody>
      </p:sp>
    </p:spTree>
    <p:extLst>
      <p:ext uri="{BB962C8B-B14F-4D97-AF65-F5344CB8AC3E}">
        <p14:creationId xmlns:p14="http://schemas.microsoft.com/office/powerpoint/2010/main" val="2206631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10 commandments.jpg"/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1865313"/>
            <a:ext cx="5343525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ja-JP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Old</a:t>
            </a:r>
            <a:r>
              <a:rPr lang="en-US" altLang="ja-JP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Replaced by </a:t>
            </a:r>
            <a:r>
              <a:rPr lang="en-US" altLang="ja-JP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New</a:t>
            </a:r>
            <a:r>
              <a:rPr lang="en-US" altLang="ja-JP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Holy Spirit Clipart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1" y="1865313"/>
            <a:ext cx="403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648200" y="2895600"/>
            <a:ext cx="1066800" cy="251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1905000"/>
            <a:ext cx="9144000" cy="50292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What then is the 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old covenant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 in contrast with the 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new covenant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 in Christ?  It is not the whole of the Old Testament, because the covenants with Abraham and David are never called 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old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 in the New Testament.  Rather, only the covenant under Moses, the covenant made at Mount Sinai (Ex. 19-24) is called the 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old covenant</a:t>
            </a:r>
            <a:r>
              <a:rPr kumimoji="0" lang="fr-FR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'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 (2 Cor. 3:14; cf. Heb. 8:6, 13), to be replaced by the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new covenant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 in Christ (Luke 22:20; 1 Cor. 11:25; 2 Cor. 3:6; Heb. 8:8, 13; 9:15; 12:24).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75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</a:rPr>
              <a:t>"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FFFFFF">
                    <a:alpha val="75000"/>
                  </a:srgbClr>
                </a:glo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83820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Wayne Grudem,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Systematic Theology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ＭＳ Ｐゴシック"/>
              </a:rPr>
              <a:t>, 521</a:t>
            </a:r>
          </a:p>
        </p:txBody>
      </p:sp>
      <p:sp>
        <p:nvSpPr>
          <p:cNvPr id="311304" name="Text Box 25"/>
          <p:cNvSpPr txBox="1">
            <a:spLocks noChangeArrowheads="1"/>
          </p:cNvSpPr>
          <p:nvPr/>
        </p:nvSpPr>
        <p:spPr bwMode="auto">
          <a:xfrm>
            <a:off x="8077200" y="1"/>
            <a:ext cx="1074172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266hh</a:t>
            </a:r>
          </a:p>
        </p:txBody>
      </p:sp>
    </p:spTree>
    <p:extLst>
      <p:ext uri="{BB962C8B-B14F-4D97-AF65-F5344CB8AC3E}">
        <p14:creationId xmlns:p14="http://schemas.microsoft.com/office/powerpoint/2010/main" val="19455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0" y="0"/>
          <a:ext cx="9144000" cy="6748463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View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Explanation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School &amp; Scholars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Problems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Restated Mosaic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No New Covenant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Critical: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–Couturier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–Duhm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–Schmidt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–Potter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OC/NC distinctions in text ignored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OC = conditional, </a:t>
                      </a:r>
                      <a:b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NC = unconditional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OC = temporal, NC = eternal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4. OC = external, NC = internal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5. OC = no enablement,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NC = enablement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5113" marR="0" lvl="0" indent="-26511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6. NC = peace, prosperity, sanctuary, Spirit (parallel passages)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3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Church Alone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No Israel Participation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Amillennial/</a:t>
                      </a:r>
                      <a:b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Postmillennial: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–Allis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–Cox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–Smick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–Boettner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Ignores OT data by equating Israel &amp; the Church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NC introduced ≠ fulfilled to Israel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Present need to know YHWH (we still need to obey the Great Commission)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4. AD 70 Jerusalem vs. Jer. 31:40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8200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166d</a:t>
            </a:r>
          </a:p>
        </p:txBody>
      </p:sp>
      <p:sp>
        <p:nvSpPr>
          <p:cNvPr id="178201" name="Title 6"/>
          <p:cNvSpPr>
            <a:spLocks noGrp="1"/>
          </p:cNvSpPr>
          <p:nvPr>
            <p:ph type="title" idx="4294967295"/>
          </p:nvPr>
        </p:nvSpPr>
        <p:spPr>
          <a:xfrm>
            <a:off x="533400" y="2590800"/>
            <a:ext cx="4419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Views on New Covenant Fulfillment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8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0" y="0"/>
          <a:ext cx="9144000" cy="6197601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2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View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Explanation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School &amp; Scholars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Problems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Israel Alone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No Church Participation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Misc/Classical Dispensational: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–Darby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 Thompson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–von Rad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Ignores NT data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–Christ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 Last Supper words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–Paul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 statements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–Hebrews application to Church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Ignores present work of Spirit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67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Two New Covenants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NC for Israel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+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NC for Church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Early 1900s Dispensational: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–Chafer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–Walvoord (old)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–Ryrie (old)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Same terminology for OT &amp; NT NCs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Israel/Church distinction too sharp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Basis of forgiveness the same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4. If 2 NCs then no OC for Church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5. Church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doesn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t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possess Israel</a:t>
                      </a:r>
                      <a:r>
                        <a:rPr kumimoji="0" lang="fr-FR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'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 promises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9224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166d</a:t>
            </a:r>
          </a:p>
        </p:txBody>
      </p:sp>
      <p:sp>
        <p:nvSpPr>
          <p:cNvPr id="179225" name="Title 6"/>
          <p:cNvSpPr>
            <a:spLocks noGrp="1"/>
          </p:cNvSpPr>
          <p:nvPr>
            <p:ph type="title" idx="4294967295"/>
          </p:nvPr>
        </p:nvSpPr>
        <p:spPr>
          <a:xfrm>
            <a:off x="533400" y="2438400"/>
            <a:ext cx="4495800" cy="990600"/>
          </a:xfrm>
          <a:solidFill>
            <a:srgbClr val="000000"/>
          </a:solidFill>
        </p:spPr>
        <p:txBody>
          <a:bodyPr/>
          <a:lstStyle/>
          <a:p>
            <a:r>
              <a:rPr lang="en-US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Views on New Covenant Fulfillment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2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graphicFrame>
        <p:nvGraphicFramePr>
          <p:cNvPr id="6148" name="Group 4"/>
          <p:cNvGraphicFramePr>
            <a:graphicFrameLocks noGrp="1"/>
          </p:cNvGraphicFramePr>
          <p:nvPr/>
        </p:nvGraphicFramePr>
        <p:xfrm>
          <a:off x="0" y="0"/>
          <a:ext cx="9144000" cy="3424238"/>
        </p:xfrm>
        <a:graphic>
          <a:graphicData uri="http://schemas.openxmlformats.org/drawingml/2006/table">
            <a:tbl>
              <a:tblPr/>
              <a:tblGrid>
                <a:gridCol w="154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View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Explanation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School &amp; Scholars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EFEE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Problems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EFEEF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Church Participates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Primarily for Israel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-1111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Secondarily for the Church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Misc/Present Dispensational: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–Keil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–Lemke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–Bright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–Scofield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–Walvoord (DTS)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–Ryrie (DTS)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–Archer (TEDS)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–Kaiser (TEDS)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Support: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Primary fulfillment is future—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Rom 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Deals with both OT &amp; NT data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Forgiveness &amp; the Spirit are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   blessings experienced now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4. NC has new law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5. Rebuttals to above views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243" name="Title 6"/>
          <p:cNvSpPr>
            <a:spLocks noGrp="1"/>
          </p:cNvSpPr>
          <p:nvPr>
            <p:ph type="title" idx="4294967295"/>
          </p:nvPr>
        </p:nvSpPr>
        <p:spPr>
          <a:xfrm rot="16200000">
            <a:off x="4010819" y="2410619"/>
            <a:ext cx="1046162" cy="4648200"/>
          </a:xfrm>
          <a:solidFill>
            <a:schemeClr val="tx1"/>
          </a:solidFill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  <a:latin typeface="Arial" charset="0"/>
                <a:ea typeface="SimSun" charset="0"/>
                <a:cs typeface="SimSun" charset="0"/>
              </a:rPr>
              <a:t>= My View </a:t>
            </a:r>
            <a:r>
              <a:rPr lang="en-US" altLang="zh-CN" sz="28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on New Covenant Fulfillment</a:t>
            </a:r>
          </a:p>
        </p:txBody>
      </p:sp>
      <p:sp>
        <p:nvSpPr>
          <p:cNvPr id="180244" name="Text Box 2"/>
          <p:cNvSpPr txBox="1">
            <a:spLocks noChangeArrowheads="1"/>
          </p:cNvSpPr>
          <p:nvPr/>
        </p:nvSpPr>
        <p:spPr bwMode="auto">
          <a:xfrm>
            <a:off x="8315325" y="0"/>
            <a:ext cx="88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EFEE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166d</a:t>
            </a:r>
          </a:p>
        </p:txBody>
      </p:sp>
    </p:spTree>
    <p:extLst>
      <p:ext uri="{BB962C8B-B14F-4D97-AF65-F5344CB8AC3E}">
        <p14:creationId xmlns:p14="http://schemas.microsoft.com/office/powerpoint/2010/main" val="405007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752" cy="583293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32932"/>
            <a:ext cx="9144000" cy="90759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Sign of the Covenant with Noah</a:t>
            </a:r>
          </a:p>
        </p:txBody>
      </p:sp>
    </p:spTree>
    <p:extLst>
      <p:ext uri="{BB962C8B-B14F-4D97-AF65-F5344CB8AC3E}">
        <p14:creationId xmlns:p14="http://schemas.microsoft.com/office/powerpoint/2010/main" val="1351654919"/>
      </p:ext>
    </p:extLst>
  </p:cSld>
  <p:clrMapOvr>
    <a:masterClrMapping/>
  </p:clrMapOvr>
</p:sld>
</file>

<file path=ppt/theme/theme1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1314</Words>
  <Application>Microsoft Macintosh PowerPoint</Application>
  <PresentationFormat>On-screen Show (4:3)</PresentationFormat>
  <Paragraphs>220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Kimono</vt:lpstr>
      <vt:lpstr>2_Orbit</vt:lpstr>
      <vt:lpstr>49_Blank Presentation</vt:lpstr>
      <vt:lpstr>2_Blank Presentation</vt:lpstr>
      <vt:lpstr>3_Notebook</vt:lpstr>
      <vt:lpstr>The New Covenant</vt:lpstr>
      <vt:lpstr>Old vs. New Covenants</vt:lpstr>
      <vt:lpstr>How is the new covenant better than the old?</vt:lpstr>
      <vt:lpstr>How is the New Covenant Better?  (Hebrews 8)</vt:lpstr>
      <vt:lpstr>"Old" Replaced by "New"</vt:lpstr>
      <vt:lpstr>Views on New Covenant Fulfillment</vt:lpstr>
      <vt:lpstr>Views on New Covenant Fulfillment</vt:lpstr>
      <vt:lpstr>= My View on New Covenant Fulfillment</vt:lpstr>
      <vt:lpstr>Sign of the Covenant with Noah</vt:lpstr>
      <vt:lpstr>Signs of the Covenants</vt:lpstr>
      <vt:lpstr>The Old Covenant for Israel</vt:lpstr>
      <vt:lpstr>The New Covenant is for the Church now (Jew and Gentile), but many more Jews will believe in Christ during the Tribulation</vt:lpstr>
      <vt:lpstr>Contrasting the Covenants (2 Cor. 3–4)</vt:lpstr>
      <vt:lpstr>"I will put my laws in their minds, and I will write them on their hearts"  (Heb 8:10b NLT).</vt:lpstr>
      <vt:lpstr>How is the New Covenant Better?  (Hebrews 8)</vt:lpstr>
      <vt:lpstr>Main Idea of Hebrews 8</vt:lpstr>
      <vt:lpstr>Do you relate to Jesus as your compassionate, High Priest?</vt:lpstr>
      <vt:lpstr>Relationship,  not rituals</vt:lpstr>
      <vt:lpstr>Which covenant is reflected in your life?</vt:lpstr>
      <vt:lpstr>PowerPoint Presentation</vt:lpstr>
      <vt:lpstr>OT Backgrounds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22</cp:revision>
  <dcterms:created xsi:type="dcterms:W3CDTF">2009-05-05T07:33:28Z</dcterms:created>
  <dcterms:modified xsi:type="dcterms:W3CDTF">2023-02-15T07:40:04Z</dcterms:modified>
</cp:coreProperties>
</file>